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90600"/>
            <a:ext cx="7772400" cy="1470025"/>
          </a:xfrm>
        </p:spPr>
        <p:txBody>
          <a:bodyPr/>
          <a:lstStyle/>
          <a:p>
            <a:pPr algn="l"/>
            <a:r>
              <a:rPr lang="en-US" dirty="0" smtClean="0"/>
              <a:t>Grade Band</a:t>
            </a:r>
            <a:r>
              <a:rPr lang="en-US" dirty="0" smtClean="0"/>
              <a:t>: K–2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819400"/>
            <a:ext cx="7086600" cy="1752600"/>
          </a:xfrm>
        </p:spPr>
        <p:txBody>
          <a:bodyPr/>
          <a:lstStyle/>
          <a:p>
            <a:pPr algn="l"/>
            <a:r>
              <a:rPr lang="en-US" dirty="0" smtClean="0"/>
              <a:t>Domain</a:t>
            </a:r>
            <a:r>
              <a:rPr lang="en-US" dirty="0" smtClean="0"/>
              <a:t>: Counting and Cardinality, Number and Operations in Base Ten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this domain is a priority for professional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Foundational for measurement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Key standards in this domain that pd should focus 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(2.NBT.2 -&gt; 2.NBT.5 -&gt;2.NBT.6) + (1.NBT.</a:t>
            </a:r>
            <a:r>
              <a:rPr lang="en-US" dirty="0"/>
              <a:t>4</a:t>
            </a:r>
            <a:r>
              <a:rPr lang="en-US" dirty="0" smtClean="0"/>
              <a:t> -&gt;2.NBT.7) -&gt; 2.NBT.9 (MP3) (Tasks 4 and 5 good illustration.) Two threads, captured by critical areas 1 and 2. Moving towards fluency with 2-digit </a:t>
            </a:r>
            <a:r>
              <a:rPr lang="en-US" dirty="0" err="1" smtClean="0"/>
              <a:t>numbersand</a:t>
            </a:r>
            <a:r>
              <a:rPr lang="en-US" dirty="0" smtClean="0"/>
              <a:t> problem solving with 3-digit numbers. </a:t>
            </a:r>
          </a:p>
          <a:p>
            <a:r>
              <a:rPr lang="en-US" dirty="0" smtClean="0"/>
              <a:t>K.CC.4. Important to have a quantitative notion first before you attach a symbol (K.CC.1–3)</a:t>
            </a:r>
          </a:p>
          <a:p>
            <a:r>
              <a:rPr lang="en-US" dirty="0" smtClean="0"/>
              <a:t>K.NBT.1-&gt;1.NBT.2-&gt;2.NBT.2. </a:t>
            </a:r>
            <a:r>
              <a:rPr lang="en-US" smtClean="0"/>
              <a:t>(MP6) Moving </a:t>
            </a:r>
            <a:r>
              <a:rPr lang="en-US" dirty="0" smtClean="0"/>
              <a:t>towards decomposing numbers into tens and ones. Often all about position and columns with no value.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Existing resources that support these domains and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Essential understanding of Number and Numeration, NCTM</a:t>
            </a:r>
          </a:p>
          <a:p>
            <a:r>
              <a:rPr lang="en-US" dirty="0" smtClean="0"/>
              <a:t>Van der </a:t>
            </a:r>
            <a:r>
              <a:rPr lang="en-US" dirty="0" err="1" smtClean="0"/>
              <a:t>Walle</a:t>
            </a:r>
            <a:endParaRPr lang="en-US" dirty="0" smtClean="0"/>
          </a:p>
          <a:p>
            <a:r>
              <a:rPr lang="en-US" dirty="0" smtClean="0"/>
              <a:t>National Library of Digital </a:t>
            </a:r>
            <a:r>
              <a:rPr lang="en-US" dirty="0" err="1" smtClean="0"/>
              <a:t>Manipulatives</a:t>
            </a:r>
            <a:endParaRPr lang="en-US" dirty="0" smtClean="0"/>
          </a:p>
          <a:p>
            <a:r>
              <a:rPr lang="en-US" dirty="0" smtClean="0"/>
              <a:t>UCLA materials (two quarter sequence called number power 1 and number power 2)</a:t>
            </a:r>
          </a:p>
          <a:p>
            <a:r>
              <a:rPr lang="en-US" dirty="0" smtClean="0"/>
              <a:t>DMI</a:t>
            </a:r>
          </a:p>
          <a:p>
            <a:r>
              <a:rPr lang="en-US" dirty="0" smtClean="0"/>
              <a:t>Teaching number in the classroom (Wright et al)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Domains and standards that are in need of new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K.CC.4. Language is new to some teachers (“cardinality”).</a:t>
            </a:r>
          </a:p>
          <a:p>
            <a:r>
              <a:rPr lang="en-US" dirty="0" smtClean="0"/>
              <a:t>K.NBT.1+1.NBT.2. Teachers might think they know because “I already teach place value”, without understanding the connection with quantities.</a:t>
            </a:r>
          </a:p>
          <a:p>
            <a:r>
              <a:rPr lang="en-US" dirty="0" smtClean="0"/>
              <a:t>Building visual models for addition and </a:t>
            </a:r>
            <a:r>
              <a:rPr lang="en-US" dirty="0" err="1" smtClean="0"/>
              <a:t>subraction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59</TotalTime>
  <Words>301</Words>
  <Application>Microsoft Macintosh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Median</vt:lpstr>
      <vt:lpstr>Grade Band: K–2</vt:lpstr>
      <vt:lpstr>Why this domain is a priority for professional development</vt:lpstr>
      <vt:lpstr>Key standards in this domain that pd should focus on</vt:lpstr>
      <vt:lpstr>Existing resources that support these domains and standards</vt:lpstr>
      <vt:lpstr>Domains and standards that are in need of new resources</vt:lpstr>
    </vt:vector>
  </TitlesOfParts>
  <Company>University of Arizona Math Department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Grade Band:</dc:title>
  <dc:creator>aneihaus</dc:creator>
  <cp:lastModifiedBy>William McCallum</cp:lastModifiedBy>
  <cp:revision>14</cp:revision>
  <dcterms:created xsi:type="dcterms:W3CDTF">2011-03-31T19:38:41Z</dcterms:created>
  <dcterms:modified xsi:type="dcterms:W3CDTF">2011-04-01T17:45:27Z</dcterms:modified>
</cp:coreProperties>
</file>